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4"/>
  </p:sldMasterIdLst>
  <p:notesMasterIdLst>
    <p:notesMasterId r:id="rId17"/>
  </p:notesMasterIdLst>
  <p:handoutMasterIdLst>
    <p:handoutMasterId r:id="rId18"/>
  </p:handoutMasterIdLst>
  <p:sldIdLst>
    <p:sldId id="266" r:id="rId5"/>
    <p:sldId id="257" r:id="rId6"/>
    <p:sldId id="267" r:id="rId7"/>
    <p:sldId id="268" r:id="rId8"/>
    <p:sldId id="273" r:id="rId9"/>
    <p:sldId id="269" r:id="rId10"/>
    <p:sldId id="270" r:id="rId11"/>
    <p:sldId id="274" r:id="rId12"/>
    <p:sldId id="275" r:id="rId13"/>
    <p:sldId id="276" r:id="rId14"/>
    <p:sldId id="271" r:id="rId15"/>
    <p:sldId id="272" r:id="rId16"/>
  </p:sldIdLst>
  <p:sldSz cx="12192000" cy="6858000"/>
  <p:notesSz cx="6858000" cy="9144000"/>
  <p:defaultTextStyle>
    <a:defPPr rtl="0">
      <a:defRPr lang="hu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383" autoAdjust="0"/>
    <p:restoredTop sz="96408" autoAdjust="0"/>
  </p:normalViewPr>
  <p:slideViewPr>
    <p:cSldViewPr snapToGrid="0">
      <p:cViewPr varScale="1">
        <p:scale>
          <a:sx n="76" d="100"/>
          <a:sy n="76" d="100"/>
        </p:scale>
        <p:origin x="53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3822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4FF870C-5D9B-4878-9827-A3D8F8D3B4C3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 rtlCol="0"/>
        <a:lstStyle/>
        <a:p>
          <a:pPr rtl="0"/>
          <a:endParaRPr lang="en-US"/>
        </a:p>
      </dgm:t>
    </dgm:pt>
    <dgm:pt modelId="{193252BB-1661-4EF1-B4B4-B609E884D6B5}">
      <dgm:prSet/>
      <dgm:spPr/>
      <dgm:t>
        <a:bodyPr rtlCol="0"/>
        <a:lstStyle/>
        <a:p>
          <a:pPr rtl="0">
            <a:lnSpc>
              <a:spcPct val="100000"/>
            </a:lnSpc>
            <a:defRPr cap="all"/>
          </a:pPr>
          <a:r>
            <a:rPr lang="en-US" noProof="0" dirty="0" err="1"/>
            <a:t>Tervezés</a:t>
          </a:r>
          <a:r>
            <a:rPr lang="en-US" noProof="0" dirty="0"/>
            <a:t> (</a:t>
          </a:r>
          <a:r>
            <a:rPr lang="en-US" noProof="0" dirty="0" err="1"/>
            <a:t>trello</a:t>
          </a:r>
          <a:r>
            <a:rPr lang="en-US" noProof="0" dirty="0"/>
            <a:t>)</a:t>
          </a:r>
          <a:endParaRPr lang="hu-HU" noProof="0" dirty="0"/>
        </a:p>
      </dgm:t>
    </dgm:pt>
    <dgm:pt modelId="{5A04EF90-0F09-4424-BA8F-063E80337D8E}" type="parTrans" cxnId="{095425F3-197C-4E69-84D5-0C51196EF1C6}">
      <dgm:prSet/>
      <dgm:spPr/>
      <dgm:t>
        <a:bodyPr rtlCol="0"/>
        <a:lstStyle/>
        <a:p>
          <a:pPr rtl="0"/>
          <a:endParaRPr lang="hu-HU" noProof="0" dirty="0"/>
        </a:p>
      </dgm:t>
    </dgm:pt>
    <dgm:pt modelId="{54292CB0-011E-4706-9294-372AD5816BB9}" type="sibTrans" cxnId="{095425F3-197C-4E69-84D5-0C51196EF1C6}">
      <dgm:prSet/>
      <dgm:spPr/>
      <dgm:t>
        <a:bodyPr rtlCol="0"/>
        <a:lstStyle/>
        <a:p>
          <a:pPr rtl="0"/>
          <a:endParaRPr lang="hu-HU" noProof="0" dirty="0"/>
        </a:p>
      </dgm:t>
    </dgm:pt>
    <dgm:pt modelId="{1777E161-D0DE-4D31-91FE-E2AD8AAC6AAC}">
      <dgm:prSet/>
      <dgm:spPr/>
      <dgm:t>
        <a:bodyPr rtlCol="0"/>
        <a:lstStyle/>
        <a:p>
          <a:pPr rtl="0">
            <a:lnSpc>
              <a:spcPct val="100000"/>
            </a:lnSpc>
            <a:defRPr cap="all"/>
          </a:pPr>
          <a:r>
            <a:rPr lang="en-US" noProof="0" dirty="0"/>
            <a:t>Sprint</a:t>
          </a:r>
          <a:r>
            <a:rPr lang="en-US" baseline="0" noProof="0" dirty="0"/>
            <a:t> </a:t>
          </a:r>
          <a:endParaRPr lang="hu-HU" noProof="0" dirty="0"/>
        </a:p>
      </dgm:t>
    </dgm:pt>
    <dgm:pt modelId="{50E45982-4B36-4BD3-ABAD-204FBA61FF0E}" type="parTrans" cxnId="{A341BC0D-6DD3-4979-9832-08DC41068DC6}">
      <dgm:prSet/>
      <dgm:spPr/>
      <dgm:t>
        <a:bodyPr rtlCol="0"/>
        <a:lstStyle/>
        <a:p>
          <a:pPr rtl="0"/>
          <a:endParaRPr lang="hu-HU" noProof="0" dirty="0"/>
        </a:p>
      </dgm:t>
    </dgm:pt>
    <dgm:pt modelId="{FB489039-8D8A-4FC2-9B37-994383FDE902}" type="sibTrans" cxnId="{A341BC0D-6DD3-4979-9832-08DC41068DC6}">
      <dgm:prSet/>
      <dgm:spPr/>
      <dgm:t>
        <a:bodyPr rtlCol="0"/>
        <a:lstStyle/>
        <a:p>
          <a:pPr rtl="0"/>
          <a:endParaRPr lang="hu-HU" noProof="0" dirty="0"/>
        </a:p>
      </dgm:t>
    </dgm:pt>
    <dgm:pt modelId="{A0E3938A-38FD-4C6B-BC76-DCF294EE93DC}">
      <dgm:prSet/>
      <dgm:spPr/>
      <dgm:t>
        <a:bodyPr rtlCol="0"/>
        <a:lstStyle/>
        <a:p>
          <a:pPr rtl="0">
            <a:lnSpc>
              <a:spcPct val="100000"/>
            </a:lnSpc>
            <a:defRPr cap="all"/>
          </a:pPr>
          <a:r>
            <a:rPr lang="en-US" noProof="0" dirty="0" err="1"/>
            <a:t>Munka</a:t>
          </a:r>
          <a:r>
            <a:rPr lang="en-US" noProof="0" dirty="0"/>
            <a:t> </a:t>
          </a:r>
          <a:r>
            <a:rPr lang="en-US" noProof="0" dirty="0" err="1"/>
            <a:t>felosztása</a:t>
          </a:r>
          <a:endParaRPr lang="hu-HU" noProof="0" dirty="0"/>
        </a:p>
      </dgm:t>
    </dgm:pt>
    <dgm:pt modelId="{8655D1BC-F152-4DA3-90FE-11A6554E87C9}" type="parTrans" cxnId="{F1960191-6C4D-45E6-A70C-022CDEE00113}">
      <dgm:prSet/>
      <dgm:spPr/>
      <dgm:t>
        <a:bodyPr rtlCol="0"/>
        <a:lstStyle/>
        <a:p>
          <a:pPr rtl="0"/>
          <a:endParaRPr lang="hu-HU" noProof="0" dirty="0"/>
        </a:p>
      </dgm:t>
    </dgm:pt>
    <dgm:pt modelId="{7DE219E0-15AA-4B4B-9BED-F21993E27992}" type="sibTrans" cxnId="{F1960191-6C4D-45E6-A70C-022CDEE00113}">
      <dgm:prSet/>
      <dgm:spPr/>
      <dgm:t>
        <a:bodyPr rtlCol="0"/>
        <a:lstStyle/>
        <a:p>
          <a:pPr rtl="0"/>
          <a:endParaRPr lang="hu-HU" noProof="0" dirty="0"/>
        </a:p>
      </dgm:t>
    </dgm:pt>
    <dgm:pt modelId="{D2FA40C6-C0ED-46A3-92CE-B081053B2BA8}" type="pres">
      <dgm:prSet presAssocID="{34FF870C-5D9B-4878-9827-A3D8F8D3B4C3}" presName="root" presStyleCnt="0">
        <dgm:presLayoutVars>
          <dgm:dir/>
          <dgm:resizeHandles val="exact"/>
        </dgm:presLayoutVars>
      </dgm:prSet>
      <dgm:spPr/>
    </dgm:pt>
    <dgm:pt modelId="{4F71816B-273C-49A1-A458-BCE14C9FAD7C}" type="pres">
      <dgm:prSet presAssocID="{193252BB-1661-4EF1-B4B4-B609E884D6B5}" presName="compNode" presStyleCnt="0"/>
      <dgm:spPr/>
    </dgm:pt>
    <dgm:pt modelId="{23A2EDD9-C89F-49C9-AE4A-D6196B4CA219}" type="pres">
      <dgm:prSet presAssocID="{193252BB-1661-4EF1-B4B4-B609E884D6B5}" presName="iconBgRect" presStyleLbl="bgShp" presStyleIdx="0" presStyleCnt="3" custLinFactX="175158" custLinFactNeighborX="200000" custLinFactNeighborY="-1196"/>
      <dgm:spPr>
        <a:prstGeom prst="round2DiagRect">
          <a:avLst>
            <a:gd name="adj1" fmla="val 29727"/>
            <a:gd name="adj2" fmla="val 0"/>
          </a:avLst>
        </a:prstGeom>
        <a:solidFill>
          <a:schemeClr val="accent5"/>
        </a:solidFill>
      </dgm:spPr>
    </dgm:pt>
    <dgm:pt modelId="{AFF6CE53-2172-43E4-BC33-3C48272DDCF0}" type="pres">
      <dgm:prSet presAssocID="{193252BB-1661-4EF1-B4B4-B609E884D6B5}" presName="iconRect" presStyleLbl="node1" presStyleIdx="0" presStyleCnt="3" custLinFactX="300000" custLinFactNeighborX="355651" custLinFactNeighborY="-208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ie chart"/>
        </a:ext>
      </dgm:extLst>
    </dgm:pt>
    <dgm:pt modelId="{8CFED58E-CED6-48CB-AD6E-8A220711C954}" type="pres">
      <dgm:prSet presAssocID="{193252BB-1661-4EF1-B4B4-B609E884D6B5}" presName="spaceRect" presStyleCnt="0"/>
      <dgm:spPr/>
    </dgm:pt>
    <dgm:pt modelId="{B2757675-DFB6-4B33-9701-161572571D2B}" type="pres">
      <dgm:prSet presAssocID="{193252BB-1661-4EF1-B4B4-B609E884D6B5}" presName="textRect" presStyleLbl="revTx" presStyleIdx="0" presStyleCnt="3">
        <dgm:presLayoutVars>
          <dgm:chMax val="1"/>
          <dgm:chPref val="1"/>
        </dgm:presLayoutVars>
      </dgm:prSet>
      <dgm:spPr/>
    </dgm:pt>
    <dgm:pt modelId="{FF5FC25A-8895-4059-A7CB-AC8E769B2E4B}" type="pres">
      <dgm:prSet presAssocID="{54292CB0-011E-4706-9294-372AD5816BB9}" presName="sibTrans" presStyleCnt="0"/>
      <dgm:spPr/>
    </dgm:pt>
    <dgm:pt modelId="{F181BEB4-66E0-4B62-8712-BD0A64659834}" type="pres">
      <dgm:prSet presAssocID="{1777E161-D0DE-4D31-91FE-E2AD8AAC6AAC}" presName="compNode" presStyleCnt="0"/>
      <dgm:spPr/>
    </dgm:pt>
    <dgm:pt modelId="{0E81F59E-BE24-4A43-8B4D-78AE486DB35A}" type="pres">
      <dgm:prSet presAssocID="{1777E161-D0DE-4D31-91FE-E2AD8AAC6AAC}" presName="iconBgRect" presStyleLbl="bgShp" presStyleIdx="1" presStyleCnt="3" custLinFactNeighborX="0" custLinFactNeighborY="-1196"/>
      <dgm:spPr>
        <a:prstGeom prst="round2DiagRect">
          <a:avLst>
            <a:gd name="adj1" fmla="val 29727"/>
            <a:gd name="adj2" fmla="val 0"/>
          </a:avLst>
        </a:prstGeom>
        <a:solidFill>
          <a:schemeClr val="accent5"/>
        </a:solidFill>
      </dgm:spPr>
    </dgm:pt>
    <dgm:pt modelId="{C6C18185-40AF-48A2-8685-C39F432C8E80}" type="pres">
      <dgm:prSet presAssocID="{1777E161-D0DE-4D31-91FE-E2AD8AAC6AAC}" presName="iconRect" presStyleLbl="node1" presStyleIdx="1" presStyleCnt="3" custLinFactNeighborY="-208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esentation with bar chart"/>
        </a:ext>
      </dgm:extLst>
    </dgm:pt>
    <dgm:pt modelId="{676699DF-00CC-4F16-B4E6-75EFFED81874}" type="pres">
      <dgm:prSet presAssocID="{1777E161-D0DE-4D31-91FE-E2AD8AAC6AAC}" presName="spaceRect" presStyleCnt="0"/>
      <dgm:spPr/>
    </dgm:pt>
    <dgm:pt modelId="{1CD40C66-A0B4-4978-9941-A79D4CBD111B}" type="pres">
      <dgm:prSet presAssocID="{1777E161-D0DE-4D31-91FE-E2AD8AAC6AAC}" presName="textRect" presStyleLbl="revTx" presStyleIdx="1" presStyleCnt="3">
        <dgm:presLayoutVars>
          <dgm:chMax val="1"/>
          <dgm:chPref val="1"/>
        </dgm:presLayoutVars>
      </dgm:prSet>
      <dgm:spPr/>
    </dgm:pt>
    <dgm:pt modelId="{F18A00AD-35D1-4313-87F2-111D7B13ECED}" type="pres">
      <dgm:prSet presAssocID="{FB489039-8D8A-4FC2-9B37-994383FDE902}" presName="sibTrans" presStyleCnt="0"/>
      <dgm:spPr/>
    </dgm:pt>
    <dgm:pt modelId="{59EC7549-F063-437F-8388-459A5C769816}" type="pres">
      <dgm:prSet presAssocID="{A0E3938A-38FD-4C6B-BC76-DCF294EE93DC}" presName="compNode" presStyleCnt="0"/>
      <dgm:spPr/>
    </dgm:pt>
    <dgm:pt modelId="{81253FDF-02A1-40D1-89CA-3EA7AF168FD7}" type="pres">
      <dgm:prSet presAssocID="{A0E3938A-38FD-4C6B-BC76-DCF294EE93DC}" presName="iconBgRect" presStyleLbl="bgShp" presStyleIdx="2" presStyleCnt="3" custLinFactX="-189129" custLinFactNeighborX="-200000" custLinFactNeighborY="-1196"/>
      <dgm:spPr>
        <a:prstGeom prst="round2DiagRect">
          <a:avLst>
            <a:gd name="adj1" fmla="val 29727"/>
            <a:gd name="adj2" fmla="val 0"/>
          </a:avLst>
        </a:prstGeom>
        <a:solidFill>
          <a:schemeClr val="accent5"/>
        </a:solidFill>
      </dgm:spPr>
    </dgm:pt>
    <dgm:pt modelId="{8156E8E0-9CDC-4EAB-A61D-AF474D6D9368}" type="pres">
      <dgm:prSet presAssocID="{A0E3938A-38FD-4C6B-BC76-DCF294EE93DC}" presName="iconRect" presStyleLbl="node1" presStyleIdx="2" presStyleCnt="3" custLinFactX="-300000" custLinFactNeighborX="-380002" custLinFactNeighborY="-208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ghtbulb"/>
        </a:ext>
      </dgm:extLst>
    </dgm:pt>
    <dgm:pt modelId="{CF8829A0-3E8F-471E-B721-0E359AF6C976}" type="pres">
      <dgm:prSet presAssocID="{A0E3938A-38FD-4C6B-BC76-DCF294EE93DC}" presName="spaceRect" presStyleCnt="0"/>
      <dgm:spPr/>
    </dgm:pt>
    <dgm:pt modelId="{2DEB68D9-2D2A-405A-A95A-F123B81445D3}" type="pres">
      <dgm:prSet presAssocID="{A0E3938A-38FD-4C6B-BC76-DCF294EE93DC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A341BC0D-6DD3-4979-9832-08DC41068DC6}" srcId="{34FF870C-5D9B-4878-9827-A3D8F8D3B4C3}" destId="{1777E161-D0DE-4D31-91FE-E2AD8AAC6AAC}" srcOrd="1" destOrd="0" parTransId="{50E45982-4B36-4BD3-ABAD-204FBA61FF0E}" sibTransId="{FB489039-8D8A-4FC2-9B37-994383FDE902}"/>
    <dgm:cxn modelId="{472D2D17-E245-46DF-98A5-C38415CADC1E}" type="presOf" srcId="{A0E3938A-38FD-4C6B-BC76-DCF294EE93DC}" destId="{2DEB68D9-2D2A-405A-A95A-F123B81445D3}" srcOrd="0" destOrd="0" presId="urn:microsoft.com/office/officeart/2018/5/layout/IconLeafLabelList"/>
    <dgm:cxn modelId="{B126511F-11FF-4EDD-85D7-D89737033340}" type="presOf" srcId="{34FF870C-5D9B-4878-9827-A3D8F8D3B4C3}" destId="{D2FA40C6-C0ED-46A3-92CE-B081053B2BA8}" srcOrd="0" destOrd="0" presId="urn:microsoft.com/office/officeart/2018/5/layout/IconLeafLabelList"/>
    <dgm:cxn modelId="{FA3ECF3F-F2D7-4808-8F32-35657BC1DF89}" type="presOf" srcId="{193252BB-1661-4EF1-B4B4-B609E884D6B5}" destId="{B2757675-DFB6-4B33-9701-161572571D2B}" srcOrd="0" destOrd="0" presId="urn:microsoft.com/office/officeart/2018/5/layout/IconLeafLabelList"/>
    <dgm:cxn modelId="{F1960191-6C4D-45E6-A70C-022CDEE00113}" srcId="{34FF870C-5D9B-4878-9827-A3D8F8D3B4C3}" destId="{A0E3938A-38FD-4C6B-BC76-DCF294EE93DC}" srcOrd="2" destOrd="0" parTransId="{8655D1BC-F152-4DA3-90FE-11A6554E87C9}" sibTransId="{7DE219E0-15AA-4B4B-9BED-F21993E27992}"/>
    <dgm:cxn modelId="{C3093AB7-9BBB-4595-A705-841ABB75BC49}" type="presOf" srcId="{1777E161-D0DE-4D31-91FE-E2AD8AAC6AAC}" destId="{1CD40C66-A0B4-4978-9941-A79D4CBD111B}" srcOrd="0" destOrd="0" presId="urn:microsoft.com/office/officeart/2018/5/layout/IconLeafLabelList"/>
    <dgm:cxn modelId="{095425F3-197C-4E69-84D5-0C51196EF1C6}" srcId="{34FF870C-5D9B-4878-9827-A3D8F8D3B4C3}" destId="{193252BB-1661-4EF1-B4B4-B609E884D6B5}" srcOrd="0" destOrd="0" parTransId="{5A04EF90-0F09-4424-BA8F-063E80337D8E}" sibTransId="{54292CB0-011E-4706-9294-372AD5816BB9}"/>
    <dgm:cxn modelId="{CFFB4A70-BD6C-4082-9DB4-48041D051C82}" type="presParOf" srcId="{D2FA40C6-C0ED-46A3-92CE-B081053B2BA8}" destId="{4F71816B-273C-49A1-A458-BCE14C9FAD7C}" srcOrd="0" destOrd="0" presId="urn:microsoft.com/office/officeart/2018/5/layout/IconLeafLabelList"/>
    <dgm:cxn modelId="{697C797D-B0A3-487C-82FB-C6242AC02007}" type="presParOf" srcId="{4F71816B-273C-49A1-A458-BCE14C9FAD7C}" destId="{23A2EDD9-C89F-49C9-AE4A-D6196B4CA219}" srcOrd="0" destOrd="0" presId="urn:microsoft.com/office/officeart/2018/5/layout/IconLeafLabelList"/>
    <dgm:cxn modelId="{DF512F07-EEDC-4E6F-8099-188C14ECF869}" type="presParOf" srcId="{4F71816B-273C-49A1-A458-BCE14C9FAD7C}" destId="{AFF6CE53-2172-43E4-BC33-3C48272DDCF0}" srcOrd="1" destOrd="0" presId="urn:microsoft.com/office/officeart/2018/5/layout/IconLeafLabelList"/>
    <dgm:cxn modelId="{9D5B3B65-8825-47E0-95F3-9A1D2B1E6DD6}" type="presParOf" srcId="{4F71816B-273C-49A1-A458-BCE14C9FAD7C}" destId="{8CFED58E-CED6-48CB-AD6E-8A220711C954}" srcOrd="2" destOrd="0" presId="urn:microsoft.com/office/officeart/2018/5/layout/IconLeafLabelList"/>
    <dgm:cxn modelId="{1E9B72B2-2AB0-418C-94B5-6567B0CCC879}" type="presParOf" srcId="{4F71816B-273C-49A1-A458-BCE14C9FAD7C}" destId="{B2757675-DFB6-4B33-9701-161572571D2B}" srcOrd="3" destOrd="0" presId="urn:microsoft.com/office/officeart/2018/5/layout/IconLeafLabelList"/>
    <dgm:cxn modelId="{127552B3-8890-4CBD-B12B-9C8A4BCA5A9E}" type="presParOf" srcId="{D2FA40C6-C0ED-46A3-92CE-B081053B2BA8}" destId="{FF5FC25A-8895-4059-A7CB-AC8E769B2E4B}" srcOrd="1" destOrd="0" presId="urn:microsoft.com/office/officeart/2018/5/layout/IconLeafLabelList"/>
    <dgm:cxn modelId="{1C669417-79B7-433E-A975-738A07EE9783}" type="presParOf" srcId="{D2FA40C6-C0ED-46A3-92CE-B081053B2BA8}" destId="{F181BEB4-66E0-4B62-8712-BD0A64659834}" srcOrd="2" destOrd="0" presId="urn:microsoft.com/office/officeart/2018/5/layout/IconLeafLabelList"/>
    <dgm:cxn modelId="{9C7F80FB-C680-4E35-AD11-9BE4BD6556F1}" type="presParOf" srcId="{F181BEB4-66E0-4B62-8712-BD0A64659834}" destId="{0E81F59E-BE24-4A43-8B4D-78AE486DB35A}" srcOrd="0" destOrd="0" presId="urn:microsoft.com/office/officeart/2018/5/layout/IconLeafLabelList"/>
    <dgm:cxn modelId="{998459A1-F347-48D8-BB50-EB12075F5FDA}" type="presParOf" srcId="{F181BEB4-66E0-4B62-8712-BD0A64659834}" destId="{C6C18185-40AF-48A2-8685-C39F432C8E80}" srcOrd="1" destOrd="0" presId="urn:microsoft.com/office/officeart/2018/5/layout/IconLeafLabelList"/>
    <dgm:cxn modelId="{EC8BA919-8D94-4FB4-BC09-6604E9B16BBF}" type="presParOf" srcId="{F181BEB4-66E0-4B62-8712-BD0A64659834}" destId="{676699DF-00CC-4F16-B4E6-75EFFED81874}" srcOrd="2" destOrd="0" presId="urn:microsoft.com/office/officeart/2018/5/layout/IconLeafLabelList"/>
    <dgm:cxn modelId="{99E65743-4445-4C74-BBE7-040C68F4FF62}" type="presParOf" srcId="{F181BEB4-66E0-4B62-8712-BD0A64659834}" destId="{1CD40C66-A0B4-4978-9941-A79D4CBD111B}" srcOrd="3" destOrd="0" presId="urn:microsoft.com/office/officeart/2018/5/layout/IconLeafLabelList"/>
    <dgm:cxn modelId="{044D2D07-87CA-47BD-BFAF-AD1C67AA89AA}" type="presParOf" srcId="{D2FA40C6-C0ED-46A3-92CE-B081053B2BA8}" destId="{F18A00AD-35D1-4313-87F2-111D7B13ECED}" srcOrd="3" destOrd="0" presId="urn:microsoft.com/office/officeart/2018/5/layout/IconLeafLabelList"/>
    <dgm:cxn modelId="{8A2DCF1E-4E06-4424-AA2E-B74ACB475E11}" type="presParOf" srcId="{D2FA40C6-C0ED-46A3-92CE-B081053B2BA8}" destId="{59EC7549-F063-437F-8388-459A5C769816}" srcOrd="4" destOrd="0" presId="urn:microsoft.com/office/officeart/2018/5/layout/IconLeafLabelList"/>
    <dgm:cxn modelId="{9F0E93DA-CF03-4DEE-B53D-F38603507FC7}" type="presParOf" srcId="{59EC7549-F063-437F-8388-459A5C769816}" destId="{81253FDF-02A1-40D1-89CA-3EA7AF168FD7}" srcOrd="0" destOrd="0" presId="urn:microsoft.com/office/officeart/2018/5/layout/IconLeafLabelList"/>
    <dgm:cxn modelId="{4D35F28B-EF19-4A81-863F-ABB1FD8C2333}" type="presParOf" srcId="{59EC7549-F063-437F-8388-459A5C769816}" destId="{8156E8E0-9CDC-4EAB-A61D-AF474D6D9368}" srcOrd="1" destOrd="0" presId="urn:microsoft.com/office/officeart/2018/5/layout/IconLeafLabelList"/>
    <dgm:cxn modelId="{6D4CD298-2BC6-42A7-91B3-33BBA4EB1AE7}" type="presParOf" srcId="{59EC7549-F063-437F-8388-459A5C769816}" destId="{CF8829A0-3E8F-471E-B721-0E359AF6C976}" srcOrd="2" destOrd="0" presId="urn:microsoft.com/office/officeart/2018/5/layout/IconLeafLabelList"/>
    <dgm:cxn modelId="{F6EAE01F-088E-445D-B1CC-B67F9FD8C8D6}" type="presParOf" srcId="{59EC7549-F063-437F-8388-459A5C769816}" destId="{2DEB68D9-2D2A-405A-A95A-F123B81445D3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A2EDD9-C89F-49C9-AE4A-D6196B4CA219}">
      <dsp:nvSpPr>
        <dsp:cNvPr id="0" name=""/>
        <dsp:cNvSpPr/>
      </dsp:nvSpPr>
      <dsp:spPr>
        <a:xfrm>
          <a:off x="7074404" y="285181"/>
          <a:ext cx="1715625" cy="1715625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FF6CE53-2172-43E4-BC33-3C48272DDCF0}">
      <dsp:nvSpPr>
        <dsp:cNvPr id="0" name=""/>
        <dsp:cNvSpPr/>
      </dsp:nvSpPr>
      <dsp:spPr>
        <a:xfrm>
          <a:off x="7457789" y="650810"/>
          <a:ext cx="984375" cy="98437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757675-DFB6-4B33-9701-161572571D2B}">
      <dsp:nvSpPr>
        <dsp:cNvPr id="0" name=""/>
        <dsp:cNvSpPr/>
      </dsp:nvSpPr>
      <dsp:spPr>
        <a:xfrm>
          <a:off x="89662" y="2555700"/>
          <a:ext cx="2812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11112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500" kern="1200" noProof="0" dirty="0" err="1"/>
            <a:t>Tervezés</a:t>
          </a:r>
          <a:r>
            <a:rPr lang="en-US" sz="2500" kern="1200" noProof="0" dirty="0"/>
            <a:t> (</a:t>
          </a:r>
          <a:r>
            <a:rPr lang="en-US" sz="2500" kern="1200" noProof="0" dirty="0" err="1"/>
            <a:t>trello</a:t>
          </a:r>
          <a:r>
            <a:rPr lang="en-US" sz="2500" kern="1200" noProof="0" dirty="0"/>
            <a:t>)</a:t>
          </a:r>
          <a:endParaRPr lang="hu-HU" sz="2500" kern="1200" noProof="0" dirty="0"/>
        </a:p>
      </dsp:txBody>
      <dsp:txXfrm>
        <a:off x="89662" y="2555700"/>
        <a:ext cx="2812500" cy="720000"/>
      </dsp:txXfrm>
    </dsp:sp>
    <dsp:sp modelId="{0E81F59E-BE24-4A43-8B4D-78AE486DB35A}">
      <dsp:nvSpPr>
        <dsp:cNvPr id="0" name=""/>
        <dsp:cNvSpPr/>
      </dsp:nvSpPr>
      <dsp:spPr>
        <a:xfrm>
          <a:off x="3942787" y="285181"/>
          <a:ext cx="1715625" cy="1715625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6C18185-40AF-48A2-8685-C39F432C8E80}">
      <dsp:nvSpPr>
        <dsp:cNvPr id="0" name=""/>
        <dsp:cNvSpPr/>
      </dsp:nvSpPr>
      <dsp:spPr>
        <a:xfrm>
          <a:off x="4308412" y="650810"/>
          <a:ext cx="984375" cy="98437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D40C66-A0B4-4978-9941-A79D4CBD111B}">
      <dsp:nvSpPr>
        <dsp:cNvPr id="0" name=""/>
        <dsp:cNvSpPr/>
      </dsp:nvSpPr>
      <dsp:spPr>
        <a:xfrm>
          <a:off x="3394350" y="2555700"/>
          <a:ext cx="2812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11112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500" kern="1200" noProof="0" dirty="0"/>
            <a:t>Sprint</a:t>
          </a:r>
          <a:r>
            <a:rPr lang="en-US" sz="2500" kern="1200" baseline="0" noProof="0" dirty="0"/>
            <a:t> </a:t>
          </a:r>
          <a:endParaRPr lang="hu-HU" sz="2500" kern="1200" noProof="0" dirty="0"/>
        </a:p>
      </dsp:txBody>
      <dsp:txXfrm>
        <a:off x="3394350" y="2555700"/>
        <a:ext cx="2812500" cy="720000"/>
      </dsp:txXfrm>
    </dsp:sp>
    <dsp:sp modelId="{81253FDF-02A1-40D1-89CA-3EA7AF168FD7}">
      <dsp:nvSpPr>
        <dsp:cNvPr id="0" name=""/>
        <dsp:cNvSpPr/>
      </dsp:nvSpPr>
      <dsp:spPr>
        <a:xfrm>
          <a:off x="571480" y="285181"/>
          <a:ext cx="1715625" cy="1715625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156E8E0-9CDC-4EAB-A61D-AF474D6D9368}">
      <dsp:nvSpPr>
        <dsp:cNvPr id="0" name=""/>
        <dsp:cNvSpPr/>
      </dsp:nvSpPr>
      <dsp:spPr>
        <a:xfrm>
          <a:off x="919330" y="650810"/>
          <a:ext cx="984375" cy="98437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EB68D9-2D2A-405A-A95A-F123B81445D3}">
      <dsp:nvSpPr>
        <dsp:cNvPr id="0" name=""/>
        <dsp:cNvSpPr/>
      </dsp:nvSpPr>
      <dsp:spPr>
        <a:xfrm>
          <a:off x="6699037" y="2555700"/>
          <a:ext cx="2812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11112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500" kern="1200" noProof="0" dirty="0" err="1"/>
            <a:t>Munka</a:t>
          </a:r>
          <a:r>
            <a:rPr lang="en-US" sz="2500" kern="1200" noProof="0" dirty="0"/>
            <a:t> </a:t>
          </a:r>
          <a:r>
            <a:rPr lang="en-US" sz="2500" kern="1200" noProof="0" dirty="0" err="1"/>
            <a:t>felosztása</a:t>
          </a:r>
          <a:endParaRPr lang="hu-HU" sz="2500" kern="1200" noProof="0" dirty="0"/>
        </a:p>
      </dsp:txBody>
      <dsp:txXfrm>
        <a:off x="6699037" y="2555700"/>
        <a:ext cx="28125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Lista levelekben lévő címkézett ikonokból"/>
  <dgm:desc val="Vizuális elemekkel társított nem egymást követő vagy csoportosított adatok megjelenítésére használható. A legjobban a rövid szöveges feliratokat tartalmazó ikonokkal és kis képekkel használható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hu-HU" dirty="0"/>
          </a:p>
        </p:txBody>
      </p:sp>
      <p:sp>
        <p:nvSpPr>
          <p:cNvPr id="3" name="Dátum hely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BB524FC2-7373-48CF-BC52-8C1A6570E138}" type="datetime1">
              <a:rPr lang="hu-HU" smtClean="0"/>
              <a:t>2021. 12. 08.</a:t>
            </a:fld>
            <a:endParaRPr lang="hu-HU" dirty="0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hu-HU" dirty="0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4C531EA-3B14-40B9-94EF-FFD37E10845B}" type="slidenum">
              <a:rPr lang="hu-HU" smtClean="0"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25319077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hu-HU" noProof="0" dirty="0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00E3BA-D800-4C73-971F-78CB0B68BB75}" type="datetime1">
              <a:rPr lang="hu-HU" smtClean="0"/>
              <a:pPr/>
              <a:t>2021. 12. 08.</a:t>
            </a:fld>
            <a:endParaRPr lang="hu-HU" dirty="0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hu-HU" noProof="0" dirty="0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hu-HU" noProof="0" dirty="0"/>
              <a:t>Mintaszöveg szerkesztése</a:t>
            </a:r>
          </a:p>
          <a:p>
            <a:pPr lvl="1" rtl="0"/>
            <a:r>
              <a:rPr lang="hu-HU" noProof="0" dirty="0"/>
              <a:t>Második szint</a:t>
            </a:r>
          </a:p>
          <a:p>
            <a:pPr lvl="2" rtl="0"/>
            <a:r>
              <a:rPr lang="hu-HU" noProof="0" dirty="0"/>
              <a:t>Harmadik szint</a:t>
            </a:r>
          </a:p>
          <a:p>
            <a:pPr lvl="3" rtl="0"/>
            <a:r>
              <a:rPr lang="hu-HU" noProof="0" dirty="0"/>
              <a:t>Negyedik szint</a:t>
            </a:r>
          </a:p>
          <a:p>
            <a:pPr lvl="4" rtl="0"/>
            <a:r>
              <a:rPr lang="hu-HU" noProof="0" dirty="0"/>
              <a:t>Ötödik szint</a:t>
            </a:r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hu-HU" noProof="0" dirty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3733D7A2-C585-48BF-BF8C-C21FDC051F77}" type="slidenum">
              <a:rPr lang="hu-HU" noProof="0" smtClean="0"/>
              <a:t>‹#›</a:t>
            </a:fld>
            <a:endParaRPr lang="hu-HU" noProof="0" dirty="0"/>
          </a:p>
        </p:txBody>
      </p:sp>
    </p:spTree>
    <p:extLst>
      <p:ext uri="{BB962C8B-B14F-4D97-AF65-F5344CB8AC3E}">
        <p14:creationId xmlns:p14="http://schemas.microsoft.com/office/powerpoint/2010/main" val="13726620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733D7A2-C585-48BF-BF8C-C21FDC051F77}" type="slidenum">
              <a:rPr lang="hu-HU" smtClean="0"/>
              <a:t>1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40133325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733D7A2-C585-48BF-BF8C-C21FDC051F77}" type="slidenum">
              <a:rPr lang="hu-HU" smtClean="0"/>
              <a:t>2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9392459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ímdia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rtlCol="0"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 rtlCol="0"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hu-HU" noProof="0"/>
              <a:t>Kattintson ide az alcím mintájának szerkesztéséhez</a:t>
            </a:r>
            <a:endParaRPr lang="hu-HU" noProof="0" dirty="0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 rtl="0"/>
            <a:fld id="{AC147CA5-8111-45AE-9B05-D9A6C81BBAA8}" type="datetime1">
              <a:rPr lang="hu-HU" noProof="0" smtClean="0"/>
              <a:t>2021. 12. 08.</a:t>
            </a:fld>
            <a:endParaRPr lang="hu-HU" noProof="0" dirty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 rtlCol="0"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pPr rtl="0"/>
            <a:endParaRPr lang="hu-HU" noProof="0" dirty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hu-HU" noProof="0" smtClean="0"/>
              <a:pPr/>
              <a:t>‹#›</a:t>
            </a:fld>
            <a:endParaRPr lang="hu-HU" noProof="0" dirty="0"/>
          </a:p>
        </p:txBody>
      </p:sp>
      <p:grpSp>
        <p:nvGrpSpPr>
          <p:cNvPr id="7" name="Csoport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Szabadkézi sokszög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Szabadkézi sokszög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 rtlCol="0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  <a:endParaRPr lang="hu-HU" noProof="0" dirty="0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7830A2F-441A-4C6B-8901-0E194814952D}" type="datetime1">
              <a:rPr lang="hu-HU" noProof="0" smtClean="0"/>
              <a:t>2021. 12. 08.</a:t>
            </a:fld>
            <a:endParaRPr lang="hu-HU" noProof="0" dirty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 rtlCol="0"/>
          <a:lstStyle/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 rtlCol="0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  <a:endParaRPr lang="hu-HU" noProof="0" dirty="0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E32974B-2B19-40AC-84BB-BA36E411FE01}" type="datetime1">
              <a:rPr lang="hu-HU" noProof="0" smtClean="0"/>
              <a:t>2021. 12. 08.</a:t>
            </a:fld>
            <a:endParaRPr lang="hu-HU" noProof="0" dirty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  <a:endParaRPr lang="hu-HU" noProof="0" dirty="0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2F7AADA-0BD8-437B-84BE-C54CA0ADC6AF}" type="datetime1">
              <a:rPr lang="hu-HU" noProof="0" smtClean="0"/>
              <a:t>2021. 12. 08.</a:t>
            </a:fld>
            <a:endParaRPr lang="hu-HU" noProof="0" dirty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zakaszfejléc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rtlCol="0"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 rtlCol="0"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F10767B0-9ED3-4B9D-A252-FD1B38CD3793}" type="datetime1">
              <a:rPr lang="hu-HU" noProof="0" smtClean="0"/>
              <a:t>2021. 12. 08.</a:t>
            </a:fld>
            <a:endParaRPr lang="hu-HU" noProof="0" dirty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 rtlCol="0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hu-HU" noProof="0" dirty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hu-HU" noProof="0" smtClean="0"/>
              <a:pPr/>
              <a:t>‹#›</a:t>
            </a:fld>
            <a:endParaRPr lang="hu-HU" noProof="0" dirty="0"/>
          </a:p>
        </p:txBody>
      </p:sp>
      <p:sp>
        <p:nvSpPr>
          <p:cNvPr id="7" name="Szabadkézi sokszög 6" title="Körülvágási jel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Két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Tartalom helye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  <a:endParaRPr lang="hu-HU" noProof="0" dirty="0"/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  <a:endParaRPr lang="hu-HU" noProof="0" dirty="0"/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06895A9-0F73-47C3-96A9-6DD4CA0AF35D}" type="datetime1">
              <a:rPr lang="hu-HU" noProof="0" smtClean="0"/>
              <a:t>2021. 12. 08.</a:t>
            </a:fld>
            <a:endParaRPr lang="hu-HU" noProof="0" dirty="0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rtlCol="0"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  <a:endParaRPr lang="hu-HU" noProof="0" dirty="0"/>
          </a:p>
        </p:txBody>
      </p:sp>
      <p:sp>
        <p:nvSpPr>
          <p:cNvPr id="5" name="Szöveg helye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rtlCol="0"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6" name="Tartalom helye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  <a:endParaRPr lang="hu-HU" noProof="0" dirty="0"/>
          </a:p>
        </p:txBody>
      </p:sp>
      <p:sp>
        <p:nvSpPr>
          <p:cNvPr id="7" name="Dátum helye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A966CB2-118E-4FFF-8EC5-0F05DE2F796E}" type="datetime1">
              <a:rPr lang="hu-HU" noProof="0" smtClean="0"/>
              <a:t>2021. 12. 08.</a:t>
            </a:fld>
            <a:endParaRPr lang="hu-HU" noProof="0" dirty="0"/>
          </a:p>
        </p:txBody>
      </p:sp>
      <p:sp>
        <p:nvSpPr>
          <p:cNvPr id="8" name="Élőláb helye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9" name="Dia számának hely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Dátum helye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3E60938-B536-4F57-A3DD-74058453FF82}" type="datetime1">
              <a:rPr lang="hu-HU" noProof="0" smtClean="0"/>
              <a:t>2021. 12. 08.</a:t>
            </a:fld>
            <a:endParaRPr lang="hu-HU" noProof="0" dirty="0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3682068-D143-4750-A70D-E55498E9D436}" type="datetime1">
              <a:rPr lang="hu-HU" noProof="0" smtClean="0"/>
              <a:t>2021. 12. 08.</a:t>
            </a:fld>
            <a:endParaRPr lang="hu-HU" noProof="0" dirty="0"/>
          </a:p>
        </p:txBody>
      </p:sp>
      <p:sp>
        <p:nvSpPr>
          <p:cNvPr id="3" name="Élőláb helye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églalap 7" title="Háttéralakzat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rtlCol="0"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 rtlCol="0"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  <a:endParaRPr lang="hu-HU" noProof="0" dirty="0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 rtlCol="0"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33733863-B308-441B-8734-C0AA5BFA4835}" type="datetime1">
              <a:rPr lang="hu-HU" noProof="0" smtClean="0"/>
              <a:t>2021. 12. 08.</a:t>
            </a:fld>
            <a:endParaRPr lang="hu-HU" noProof="0" dirty="0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hu-HU" noProof="0" dirty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hu-HU" noProof="0" smtClean="0"/>
              <a:pPr/>
              <a:t>‹#›</a:t>
            </a:fld>
            <a:endParaRPr lang="hu-HU" noProof="0" dirty="0"/>
          </a:p>
        </p:txBody>
      </p:sp>
      <p:sp>
        <p:nvSpPr>
          <p:cNvPr id="9" name="Téglalap 8" title="Elválasztó sáv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églalap 7" title="Háttéralakzat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rtlCol="0"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Kép helyőrzője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rtlCol="0"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hu-HU" noProof="0"/>
              <a:t>Kép beszúrásához kattintson az ikonra</a:t>
            </a:r>
            <a:endParaRPr lang="hu-HU" noProof="0" dirty="0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 rtlCol="0"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BDD26CA7-8534-4571-93A1-2E1E4064359A}" type="datetime1">
              <a:rPr lang="hu-HU" noProof="0" smtClean="0"/>
              <a:t>2021. 12. 08.</a:t>
            </a:fld>
            <a:endParaRPr lang="hu-HU" noProof="0" dirty="0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hu-HU" noProof="0" dirty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hu-HU" noProof="0" smtClean="0"/>
              <a:pPr/>
              <a:t>‹#›</a:t>
            </a:fld>
            <a:endParaRPr lang="hu-HU" noProof="0" dirty="0"/>
          </a:p>
        </p:txBody>
      </p:sp>
      <p:sp>
        <p:nvSpPr>
          <p:cNvPr id="9" name="Téglalap 8" title="Elválasztó sáv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hu-HU" noProof="0" dirty="0"/>
              <a:t>Mintacím stílusának szerkesztése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hu-HU" noProof="0" dirty="0"/>
              <a:t>Mintaszöveg szerkesztése</a:t>
            </a:r>
          </a:p>
          <a:p>
            <a:pPr lvl="1" rtl="0"/>
            <a:r>
              <a:rPr lang="hu-HU" noProof="0" dirty="0"/>
              <a:t>Második szint</a:t>
            </a:r>
          </a:p>
          <a:p>
            <a:pPr lvl="2" rtl="0"/>
            <a:r>
              <a:rPr lang="hu-HU" noProof="0" dirty="0"/>
              <a:t>Harmadik szint</a:t>
            </a:r>
          </a:p>
          <a:p>
            <a:pPr lvl="3" rtl="0"/>
            <a:r>
              <a:rPr lang="hu-HU" noProof="0" dirty="0"/>
              <a:t>Negyedik szint</a:t>
            </a:r>
          </a:p>
          <a:p>
            <a:pPr lvl="4" rtl="0"/>
            <a:r>
              <a:rPr lang="hu-HU" noProof="0" dirty="0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pPr rtl="0"/>
            <a:fld id="{A837C359-DF27-4DED-B813-888278E6A661}" type="datetime1">
              <a:rPr lang="hu-HU" noProof="0" smtClean="0"/>
              <a:t>2021. 12. 08.</a:t>
            </a:fld>
            <a:endParaRPr lang="hu-HU" noProof="0" dirty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pPr rtl="0"/>
            <a:endParaRPr lang="hu-HU" noProof="0" dirty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hu-HU" noProof="0" smtClean="0"/>
              <a:pPr/>
              <a:t>‹#›</a:t>
            </a:fld>
            <a:endParaRPr lang="hu-HU" noProof="0" dirty="0"/>
          </a:p>
        </p:txBody>
      </p:sp>
      <p:sp>
        <p:nvSpPr>
          <p:cNvPr id="9" name="Téglalap 8" title="Oldalsáv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églalap 47">
            <a:extLst>
              <a:ext uri="{FF2B5EF4-FFF2-40B4-BE49-F238E27FC236}">
                <a16:creationId xmlns:a16="http://schemas.microsoft.com/office/drawing/2014/main" id="{56C94072-1B34-48FB-9A9C-5A9A0FFC8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dirty="0"/>
          </a:p>
        </p:txBody>
      </p:sp>
      <p:pic>
        <p:nvPicPr>
          <p:cNvPr id="23" name="Kép 22" descr="vonaldiagram grafika extrán közeli képe">
            <a:extLst>
              <a:ext uri="{FF2B5EF4-FFF2-40B4-BE49-F238E27FC236}">
                <a16:creationId xmlns:a16="http://schemas.microsoft.com/office/drawing/2014/main" id="{B38A25AE-7B44-4EC1-BC0C-CF0FFF0367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2" name="Szabadkézi rajz: Alakzat 51">
            <a:extLst>
              <a:ext uri="{FF2B5EF4-FFF2-40B4-BE49-F238E27FC236}">
                <a16:creationId xmlns:a16="http://schemas.microsoft.com/office/drawing/2014/main" id="{A5019358-4900-4555-99FF-EF6AE90B8E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5670146" y="3710250"/>
            <a:ext cx="2131466" cy="1830903"/>
          </a:xfrm>
          <a:custGeom>
            <a:avLst/>
            <a:gdLst>
              <a:gd name="connsiteX0" fmla="*/ 2308583 w 2308583"/>
              <a:gd name="connsiteY0" fmla="*/ 1983044 h 1983044"/>
              <a:gd name="connsiteX1" fmla="*/ 462 w 2308583"/>
              <a:gd name="connsiteY1" fmla="*/ 1983044 h 1983044"/>
              <a:gd name="connsiteX2" fmla="*/ 0 w 2308583"/>
              <a:gd name="connsiteY2" fmla="*/ 1711185 h 1983044"/>
              <a:gd name="connsiteX3" fmla="*/ 2022607 w 2308583"/>
              <a:gd name="connsiteY3" fmla="*/ 1712117 h 1983044"/>
              <a:gd name="connsiteX4" fmla="*/ 2022607 w 2308583"/>
              <a:gd name="connsiteY4" fmla="*/ 0 h 1983044"/>
              <a:gd name="connsiteX5" fmla="*/ 2308583 w 2308583"/>
              <a:gd name="connsiteY5" fmla="*/ 0 h 1983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08583" h="1983044">
                <a:moveTo>
                  <a:pt x="2308583" y="1983044"/>
                </a:moveTo>
                <a:lnTo>
                  <a:pt x="462" y="1983044"/>
                </a:lnTo>
                <a:cubicBezTo>
                  <a:pt x="-462" y="1889214"/>
                  <a:pt x="923" y="1805015"/>
                  <a:pt x="0" y="1711185"/>
                </a:cubicBezTo>
                <a:lnTo>
                  <a:pt x="2022607" y="1712117"/>
                </a:lnTo>
                <a:lnTo>
                  <a:pt x="2022607" y="0"/>
                </a:lnTo>
                <a:lnTo>
                  <a:pt x="2308583" y="0"/>
                </a:lnTo>
                <a:close/>
              </a:path>
            </a:pathLst>
          </a:custGeom>
          <a:solidFill>
            <a:srgbClr val="FFFFFF">
              <a:alpha val="70000"/>
            </a:srgb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50" name="Téglalap 49">
            <a:extLst>
              <a:ext uri="{FF2B5EF4-FFF2-40B4-BE49-F238E27FC236}">
                <a16:creationId xmlns:a16="http://schemas.microsoft.com/office/drawing/2014/main" id="{1D5941F3-0256-4E90-BBBC-5A6EDEB8E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8004" y="4166755"/>
            <a:ext cx="5607908" cy="2040066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dirty="0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E9347C47-EF1D-4B02-906B-219155AD8D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98010" y="4333009"/>
            <a:ext cx="5268177" cy="1086237"/>
          </a:xfrm>
        </p:spPr>
        <p:txBody>
          <a:bodyPr rtlCol="0">
            <a:normAutofit/>
          </a:bodyPr>
          <a:lstStyle/>
          <a:p>
            <a:pPr algn="l"/>
            <a:r>
              <a:rPr lang="hu-HU" sz="3600" dirty="0">
                <a:solidFill>
                  <a:srgbClr val="FFFFFF"/>
                </a:solidFill>
              </a:rPr>
              <a:t>SzFM Webshop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36A0527F-C5FD-4E9B-9F21-5D1FBA3131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98010" y="5419246"/>
            <a:ext cx="5268177" cy="531866"/>
          </a:xfrm>
        </p:spPr>
        <p:txBody>
          <a:bodyPr rtlCol="0">
            <a:normAutofit fontScale="85000" lnSpcReduction="10000"/>
          </a:bodyPr>
          <a:lstStyle/>
          <a:p>
            <a:pPr algn="l" rtl="0">
              <a:spcAft>
                <a:spcPts val="600"/>
              </a:spcAft>
            </a:pPr>
            <a:r>
              <a:rPr lang="hu-HU" sz="1800" dirty="0">
                <a:solidFill>
                  <a:srgbClr val="FFFFFF"/>
                </a:solidFill>
              </a:rPr>
              <a:t>Bukovinszki Márk,Kiss Dávid,Szabó Patrik,Szoboszlai István</a:t>
            </a:r>
          </a:p>
        </p:txBody>
      </p:sp>
    </p:spTree>
    <p:extLst>
      <p:ext uri="{BB962C8B-B14F-4D97-AF65-F5344CB8AC3E}">
        <p14:creationId xmlns:p14="http://schemas.microsoft.com/office/powerpoint/2010/main" val="745576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AB5BEB7-563F-4C3E-AF63-0F5412099E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799"/>
            <a:ext cx="9601200" cy="1685925"/>
          </a:xfrm>
        </p:spPr>
        <p:txBody>
          <a:bodyPr/>
          <a:lstStyle/>
          <a:p>
            <a:r>
              <a:rPr lang="hu-HU" dirty="0"/>
              <a:t>Főoldal nem regisztrált felhasználónak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C757E1-49C1-4F17-8376-FB32E2FDE2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525" t="16111" r="32697" b="41944"/>
          <a:stretch/>
        </p:blipFill>
        <p:spPr>
          <a:xfrm>
            <a:off x="1495424" y="1528760"/>
            <a:ext cx="5758905" cy="4529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9200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8268E0C-4749-4254-86FC-6CEE93A46E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Backend</a:t>
            </a:r>
            <a:r>
              <a:rPr lang="en-US" dirty="0"/>
              <a:t> </a:t>
            </a:r>
            <a:r>
              <a:rPr lang="en-US"/>
              <a:t>F</a:t>
            </a:r>
            <a:r>
              <a:rPr lang="hu-HU" dirty="0" err="1"/>
              <a:t>rontend</a:t>
            </a:r>
            <a:r>
              <a:rPr lang="en-US" dirty="0"/>
              <a:t> </a:t>
            </a:r>
            <a:r>
              <a:rPr lang="en-US" dirty="0" err="1"/>
              <a:t>DataBase</a:t>
            </a:r>
            <a:br>
              <a:rPr lang="en-US" dirty="0"/>
            </a:b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1D5A43BC-6258-4BB8-B6D7-DF975A89A5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u-HU" sz="2800" dirty="0"/>
              <a:t>Vue js framework</a:t>
            </a:r>
          </a:p>
          <a:p>
            <a:r>
              <a:rPr lang="hu-HU" sz="2800" dirty="0"/>
              <a:t>Nuxt backend</a:t>
            </a:r>
          </a:p>
          <a:p>
            <a:r>
              <a:rPr lang="hu-HU" sz="2800" dirty="0"/>
              <a:t>Firebase adatbázis</a:t>
            </a:r>
            <a:endParaRPr lang="en-US" sz="2800" dirty="0"/>
          </a:p>
        </p:txBody>
      </p:sp>
      <p:pic>
        <p:nvPicPr>
          <p:cNvPr id="1030" name="Picture 6" descr="https://upload.wikimedia.org/wikipedia/commons/b/bd/Firebase_Logo.png">
            <a:extLst>
              <a:ext uri="{FF2B5EF4-FFF2-40B4-BE49-F238E27FC236}">
                <a16:creationId xmlns:a16="http://schemas.microsoft.com/office/drawing/2014/main" id="{D7BA16D6-69E5-4E57-B3E6-738E74D407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8971" y="4076700"/>
            <a:ext cx="4800600" cy="1650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upload.wikimedia.org/wikipedia/commons/thumb/9/95/Vue.js_Logo_2.svg/512px-Vue.js_Logo_2.svg.png">
            <a:extLst>
              <a:ext uri="{FF2B5EF4-FFF2-40B4-BE49-F238E27FC236}">
                <a16:creationId xmlns:a16="http://schemas.microsoft.com/office/drawing/2014/main" id="{B2E73025-377C-4B6C-90F7-D2AE0F28D5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9481" y="1876425"/>
            <a:ext cx="2086919" cy="1809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s://upload.wikimedia.org/wikipedia/commons/thumb/a/ae/Nuxt_logo.svg/800px-Nuxt_logo.svg.png">
            <a:extLst>
              <a:ext uri="{FF2B5EF4-FFF2-40B4-BE49-F238E27FC236}">
                <a16:creationId xmlns:a16="http://schemas.microsoft.com/office/drawing/2014/main" id="{FBF4D254-5097-4214-BC28-8B9A485D8E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4529" y="2426494"/>
            <a:ext cx="2215042" cy="1650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7878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55EC757-653A-40CF-BCFF-F2A75704F8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Tapasztalatok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BA4F327D-1E29-4535-81CF-4E38C2A127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Nehéz elindulás</a:t>
            </a:r>
          </a:p>
          <a:p>
            <a:r>
              <a:rPr lang="hu-HU" dirty="0"/>
              <a:t>Alkalmazkodó képesség fejlődése</a:t>
            </a:r>
          </a:p>
          <a:p>
            <a:r>
              <a:rPr lang="hu-HU" dirty="0"/>
              <a:t>Nehéz megfelelő időpont találása a meetingekre</a:t>
            </a:r>
          </a:p>
          <a:p>
            <a:r>
              <a:rPr lang="hu-HU"/>
              <a:t>Összességében pozívra értékeljük a sprinteket.</a:t>
            </a:r>
            <a:endParaRPr lang="hu-HU" dirty="0"/>
          </a:p>
        </p:txBody>
      </p:sp>
      <p:sp>
        <p:nvSpPr>
          <p:cNvPr id="4" name="AutoShape 4" descr="https://www.kindpng.com/picc/m/441-4412321_vector-illustration-of-heated-argument-between-two-2.png">
            <a:extLst>
              <a:ext uri="{FF2B5EF4-FFF2-40B4-BE49-F238E27FC236}">
                <a16:creationId xmlns:a16="http://schemas.microsoft.com/office/drawing/2014/main" id="{71965736-C68A-4285-8EF2-09EC1C340FF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u-HU"/>
          </a:p>
        </p:txBody>
      </p:sp>
      <p:sp>
        <p:nvSpPr>
          <p:cNvPr id="5" name="AutoShape 6" descr="https://www.kindpng.com/picc/m/441-4412321_vector-illustration-of-heated-argument-between-two-2.png">
            <a:extLst>
              <a:ext uri="{FF2B5EF4-FFF2-40B4-BE49-F238E27FC236}">
                <a16:creationId xmlns:a16="http://schemas.microsoft.com/office/drawing/2014/main" id="{2E557C32-7A08-4CE7-A6C1-C67453858D7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2461598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A62F80F-3030-4D31-99B0-1D212A36A8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u-HU"/>
          </a:p>
        </p:txBody>
      </p:sp>
      <p:graphicFrame>
        <p:nvGraphicFramePr>
          <p:cNvPr id="5" name="Tartalom helye 2" descr="SmartArt ábra ikon helykitöltő">
            <a:extLst>
              <a:ext uri="{FF2B5EF4-FFF2-40B4-BE49-F238E27FC236}">
                <a16:creationId xmlns:a16="http://schemas.microsoft.com/office/drawing/2014/main" id="{E04C5C5B-F932-40FC-AD54-EE8AB0C5822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01101772"/>
              </p:ext>
            </p:extLst>
          </p:nvPr>
        </p:nvGraphicFramePr>
        <p:xfrm>
          <a:off x="1371600" y="2286000"/>
          <a:ext cx="9601200" cy="358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8244171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2EFF318-2269-419C-B21B-485D67FD9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Célok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90D72BDB-EBC8-4063-9746-1ACE718386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u-HU" sz="4000" dirty="0"/>
              <a:t>Esztétikus megjelenés</a:t>
            </a:r>
          </a:p>
          <a:p>
            <a:r>
              <a:rPr lang="hu-HU" sz="4000" dirty="0"/>
              <a:t>Könnyű kezelhetőség</a:t>
            </a:r>
          </a:p>
          <a:p>
            <a:r>
              <a:rPr lang="hu-HU" sz="4000" dirty="0"/>
              <a:t>Több felületről való elérés</a:t>
            </a:r>
          </a:p>
          <a:p>
            <a:r>
              <a:rPr lang="hu-HU" sz="4000" dirty="0"/>
              <a:t>Könnyű hírdetés</a:t>
            </a:r>
          </a:p>
          <a:p>
            <a:r>
              <a:rPr lang="hu-HU" sz="4000" dirty="0"/>
              <a:t>Gyors teljesítmény</a:t>
            </a:r>
          </a:p>
        </p:txBody>
      </p:sp>
    </p:spTree>
    <p:extLst>
      <p:ext uri="{BB962C8B-B14F-4D97-AF65-F5344CB8AC3E}">
        <p14:creationId xmlns:p14="http://schemas.microsoft.com/office/powerpoint/2010/main" val="28527920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B6B058A-EBCF-4A36-933A-93D18BA3A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Trello </a:t>
            </a:r>
            <a:r>
              <a:rPr lang="hu-HU" dirty="0"/>
              <a:t>felépítése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FFC48A18-3AAA-4360-A746-264F010065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732326"/>
            <a:ext cx="9601200" cy="4551028"/>
          </a:xfrm>
        </p:spPr>
        <p:txBody>
          <a:bodyPr>
            <a:normAutofit fontScale="85000" lnSpcReduction="20000"/>
          </a:bodyPr>
          <a:lstStyle/>
          <a:p>
            <a:r>
              <a:rPr lang="hu-HU" dirty="0"/>
              <a:t>Idea rész</a:t>
            </a:r>
          </a:p>
          <a:p>
            <a:pPr lvl="1"/>
            <a:r>
              <a:rPr lang="hu-HU" dirty="0"/>
              <a:t>Megrendelő alapötletei</a:t>
            </a:r>
          </a:p>
          <a:p>
            <a:r>
              <a:rPr lang="hu-HU" dirty="0"/>
              <a:t>Epics</a:t>
            </a:r>
          </a:p>
          <a:p>
            <a:pPr lvl="1"/>
            <a:r>
              <a:rPr lang="hu-HU" dirty="0"/>
              <a:t>Kézzel fogható ötletek összevonva</a:t>
            </a:r>
          </a:p>
          <a:p>
            <a:r>
              <a:rPr lang="hu-HU" dirty="0"/>
              <a:t>Backlog</a:t>
            </a:r>
          </a:p>
          <a:p>
            <a:pPr lvl="1"/>
            <a:r>
              <a:rPr lang="hu-HU" dirty="0"/>
              <a:t>User story</a:t>
            </a:r>
          </a:p>
          <a:p>
            <a:pPr lvl="1"/>
            <a:r>
              <a:rPr lang="hu-HU" dirty="0"/>
              <a:t>Tech story</a:t>
            </a:r>
          </a:p>
          <a:p>
            <a:r>
              <a:rPr lang="hu-HU" dirty="0"/>
              <a:t>In Progress</a:t>
            </a:r>
          </a:p>
          <a:p>
            <a:pPr lvl="1"/>
            <a:r>
              <a:rPr lang="hu-HU" dirty="0"/>
              <a:t>Éppen folyamatban lévő fejlesztések</a:t>
            </a:r>
          </a:p>
          <a:p>
            <a:r>
              <a:rPr lang="hu-HU" dirty="0"/>
              <a:t>In Review</a:t>
            </a:r>
          </a:p>
          <a:p>
            <a:pPr lvl="1"/>
            <a:r>
              <a:rPr lang="hu-HU" dirty="0"/>
              <a:t>Elkészült fejlesztői feladatok ellenőrzése</a:t>
            </a:r>
          </a:p>
          <a:p>
            <a:r>
              <a:rPr lang="hu-HU" dirty="0"/>
              <a:t>In Qa</a:t>
            </a:r>
          </a:p>
          <a:p>
            <a:pPr lvl="1"/>
            <a:r>
              <a:rPr lang="hu-HU" dirty="0"/>
              <a:t>Funkciók tesztelése</a:t>
            </a:r>
          </a:p>
          <a:p>
            <a:r>
              <a:rPr lang="hu-HU" dirty="0"/>
              <a:t>Done</a:t>
            </a:r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112883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D1BC10-C955-4CD4-9BF3-1F215647A9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Git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ECB9A81-D7B0-40F0-BFF5-6283AA7636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Elérheti mindenki a kódot</a:t>
            </a:r>
          </a:p>
          <a:p>
            <a:r>
              <a:rPr lang="hu-HU" dirty="0"/>
              <a:t>Branch neve megegyezik a trello címével</a:t>
            </a:r>
          </a:p>
          <a:p>
            <a:r>
              <a:rPr lang="hu-HU" dirty="0"/>
              <a:t>A commitokból vissza tudjuk követni,hogy melyik tickethez tartozik</a:t>
            </a:r>
          </a:p>
          <a:p>
            <a:r>
              <a:rPr lang="hu-HU" dirty="0"/>
              <a:t>Segít a trello ticketek adminisztrálásában</a:t>
            </a:r>
          </a:p>
          <a:p>
            <a:endParaRPr lang="hu-HU" dirty="0"/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8603516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DF81A31-D10D-4631-959E-3714B02E5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Sprint</a:t>
            </a:r>
            <a:r>
              <a:rPr lang="hu-HU" dirty="0"/>
              <a:t> és munka felosztása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CBC0498D-ACC7-4A5A-A6DD-8FC0A29B73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Körforgásos munkafelosztás</a:t>
            </a:r>
          </a:p>
          <a:p>
            <a:r>
              <a:rPr lang="hu-HU" dirty="0"/>
              <a:t>3 hetes sprintek</a:t>
            </a:r>
          </a:p>
          <a:p>
            <a:r>
              <a:rPr lang="hu-HU" dirty="0"/>
              <a:t>Heti egy-két teams meeting</a:t>
            </a:r>
          </a:p>
          <a:p>
            <a:r>
              <a:rPr lang="hu-HU" dirty="0"/>
              <a:t>Személyes egyeztetések</a:t>
            </a:r>
          </a:p>
        </p:txBody>
      </p:sp>
    </p:spTree>
    <p:extLst>
      <p:ext uri="{BB962C8B-B14F-4D97-AF65-F5344CB8AC3E}">
        <p14:creationId xmlns:p14="http://schemas.microsoft.com/office/powerpoint/2010/main" val="23113084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AB5BEB7-563F-4C3E-AF63-0F5412099E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799"/>
            <a:ext cx="9601200" cy="1685925"/>
          </a:xfrm>
        </p:spPr>
        <p:txBody>
          <a:bodyPr/>
          <a:lstStyle/>
          <a:p>
            <a:r>
              <a:rPr lang="hu-HU" dirty="0"/>
              <a:t>Admin kezelőfelület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916A673-3AB8-46C5-9230-05CB09A03B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9600" t="15988" r="41530" b="33503"/>
          <a:stretch/>
        </p:blipFill>
        <p:spPr>
          <a:xfrm>
            <a:off x="3162300" y="1609725"/>
            <a:ext cx="4905375" cy="4206152"/>
          </a:xfrm>
        </p:spPr>
      </p:pic>
    </p:spTree>
    <p:extLst>
      <p:ext uri="{BB962C8B-B14F-4D97-AF65-F5344CB8AC3E}">
        <p14:creationId xmlns:p14="http://schemas.microsoft.com/office/powerpoint/2010/main" val="23368247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AB5BEB7-563F-4C3E-AF63-0F5412099E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799"/>
            <a:ext cx="9601200" cy="1685925"/>
          </a:xfrm>
        </p:spPr>
        <p:txBody>
          <a:bodyPr/>
          <a:lstStyle/>
          <a:p>
            <a:r>
              <a:rPr lang="hu-HU" dirty="0"/>
              <a:t>Globális header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2EABFF9-A8CA-4E8C-B78F-99CBAF0A47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737" t="15268" r="15243" b="41678"/>
          <a:stretch/>
        </p:blipFill>
        <p:spPr>
          <a:xfrm>
            <a:off x="1523999" y="1754001"/>
            <a:ext cx="5476876" cy="441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629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AB5BEB7-563F-4C3E-AF63-0F5412099E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799"/>
            <a:ext cx="9601200" cy="1685925"/>
          </a:xfrm>
        </p:spPr>
        <p:txBody>
          <a:bodyPr/>
          <a:lstStyle/>
          <a:p>
            <a:r>
              <a:rPr lang="hu-HU" dirty="0"/>
              <a:t>About oldal tartalma/error page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5CFDD1-45D1-4E1F-9344-62BF82FFA7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827" t="16252" r="31644" b="41110"/>
          <a:stretch/>
        </p:blipFill>
        <p:spPr>
          <a:xfrm>
            <a:off x="1371600" y="1685924"/>
            <a:ext cx="5210175" cy="440055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88BDC24-ABFD-4FEF-A3FF-9BB35A5216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225" t="15833" r="30891" b="40833"/>
          <a:stretch/>
        </p:blipFill>
        <p:spPr>
          <a:xfrm>
            <a:off x="6791325" y="1685923"/>
            <a:ext cx="5210176" cy="4400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413633"/>
      </p:ext>
    </p:extLst>
  </p:cSld>
  <p:clrMapOvr>
    <a:masterClrMapping/>
  </p:clrMapOvr>
</p:sld>
</file>

<file path=ppt/theme/theme1.xml><?xml version="1.0" encoding="utf-8"?>
<a:theme xmlns:a="http://schemas.openxmlformats.org/drawingml/2006/main" name="Körülvágás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5352_TF34357615.potx" id="{7927A4BA-870E-4041-B33D-D5D81D4C1C69}" vid="{894C3562-0A61-4546-8E7F-616CE0CDC445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07ECF6D8-9EA4-45A1-AFEB-B7C326AF085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C45FB24-BEC6-4D44-888B-84AEBBA2DC0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FD9A38F-9A2C-42E5-9013-4C4B1FFCB4F6}">
  <ds:schemaRefs>
    <ds:schemaRef ds:uri="http://schemas.microsoft.com/office/infopath/2007/PartnerControls"/>
    <ds:schemaRef ds:uri="http://purl.org/dc/dcmitype/"/>
    <ds:schemaRef ds:uri="http://schemas.openxmlformats.org/package/2006/metadata/core-properties"/>
    <ds:schemaRef ds:uri="http://schemas.microsoft.com/office/2006/documentManagement/types"/>
    <ds:schemaRef ds:uri="http://purl.org/dc/elements/1.1/"/>
    <ds:schemaRef ds:uri="http://www.w3.org/XML/1998/namespace"/>
    <ds:schemaRef ds:uri="71af3243-3dd4-4a8d-8c0d-dd76da1f02a5"/>
    <ds:schemaRef ds:uri="http://schemas.microsoft.com/office/2006/metadata/properties"/>
    <ds:schemaRef ds:uri="16c05727-aa75-4e4a-9b5f-8a80a1165891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Körülvágás arculat</Template>
  <TotalTime>0</TotalTime>
  <Words>153</Words>
  <Application>Microsoft Office PowerPoint</Application>
  <PresentationFormat>Szélesvásznú</PresentationFormat>
  <Paragraphs>51</Paragraphs>
  <Slides>12</Slides>
  <Notes>2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3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12</vt:i4>
      </vt:variant>
    </vt:vector>
  </HeadingPairs>
  <TitlesOfParts>
    <vt:vector size="16" baseType="lpstr">
      <vt:lpstr>Arial</vt:lpstr>
      <vt:lpstr>Calibri</vt:lpstr>
      <vt:lpstr>Franklin Gothic Book</vt:lpstr>
      <vt:lpstr>Körülvágás</vt:lpstr>
      <vt:lpstr>SzFM Webshop</vt:lpstr>
      <vt:lpstr>PowerPoint-bemutató</vt:lpstr>
      <vt:lpstr>Célok</vt:lpstr>
      <vt:lpstr>Trello felépítése</vt:lpstr>
      <vt:lpstr>Git</vt:lpstr>
      <vt:lpstr>Sprint és munka felosztása</vt:lpstr>
      <vt:lpstr>Admin kezelőfelület</vt:lpstr>
      <vt:lpstr>Globális header</vt:lpstr>
      <vt:lpstr>About oldal tartalma/error page</vt:lpstr>
      <vt:lpstr>Főoldal nem regisztrált felhasználónak</vt:lpstr>
      <vt:lpstr>Backend Frontend DataBase </vt:lpstr>
      <vt:lpstr>Tapasztalatok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2021-12-07T21:20:09Z</dcterms:created>
  <dcterms:modified xsi:type="dcterms:W3CDTF">2021-12-08T15:42:58Z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